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3" r:id="rId16"/>
    <p:sldId id="27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43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2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57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0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89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94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96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8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8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08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6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47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2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41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45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5AF4-6F6F-4189-98FE-05E7165CF65A}" type="datetimeFigureOut">
              <a:rPr lang="en-AU" smtClean="0"/>
              <a:t>17/06/2020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D8BC6-A8B7-4F26-B643-F7DB20458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8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MYYEimmvw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B4nakx4K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16DE-26BA-4703-9A39-35C9E620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06550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GICTV Presentation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33FF4-91DD-4795-8945-1D809CDD6E05}"/>
              </a:ext>
            </a:extLst>
          </p:cNvPr>
          <p:cNvSpPr txBox="1"/>
          <p:nvPr/>
        </p:nvSpPr>
        <p:spPr>
          <a:xfrm>
            <a:off x="2466240" y="2752079"/>
            <a:ext cx="5848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Brian Fitzgerald Australian PGA Member 35 years </a:t>
            </a:r>
            <a:endParaRPr lang="en-A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DA807-E666-40CE-8FDE-4FDCD69F36F8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503A4-FF30-4BE4-82D4-19B08063D00F}"/>
              </a:ext>
            </a:extLst>
          </p:cNvPr>
          <p:cNvSpPr txBox="1"/>
          <p:nvPr/>
        </p:nvSpPr>
        <p:spPr>
          <a:xfrm>
            <a:off x="2879030" y="3330611"/>
            <a:ext cx="500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Totally self taught in all things technology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873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10" name="Online Media 9" title="The Biggest Gripping Mistake I See In Both Right And Left Handed Golfers">
            <a:hlinkClick r:id="" action="ppaction://media"/>
            <a:extLst>
              <a:ext uri="{FF2B5EF4-FFF2-40B4-BE49-F238E27FC236}">
                <a16:creationId xmlns:a16="http://schemas.microsoft.com/office/drawing/2014/main" id="{80629A8C-C1D8-4DEF-833A-E072FEA0A8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8904" y="187181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3E2D9-A921-4927-9B74-5B96A1C0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82" y="1116166"/>
            <a:ext cx="8596669" cy="51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9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29" y="1274707"/>
            <a:ext cx="8596668" cy="369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YouTube is hard why bother?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7F5A8-5F65-40DB-83A4-9456E55C36A4}"/>
              </a:ext>
            </a:extLst>
          </p:cNvPr>
          <p:cNvSpPr txBox="1">
            <a:spLocks/>
          </p:cNvSpPr>
          <p:nvPr/>
        </p:nvSpPr>
        <p:spPr>
          <a:xfrm>
            <a:off x="955629" y="3116699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Within 12 months of me uploading my first video I was being contacted by overseas golfers wanting to spend time with me while here on business or holiday.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BAA350-49B9-432E-A863-3E81EEEAFC77}"/>
              </a:ext>
            </a:extLst>
          </p:cNvPr>
          <p:cNvSpPr txBox="1">
            <a:spLocks/>
          </p:cNvSpPr>
          <p:nvPr/>
        </p:nvSpPr>
        <p:spPr>
          <a:xfrm>
            <a:off x="1019757" y="4914893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YouTube is now responsible for 30% of my coaching income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C312C5-B639-4C5C-A001-58856B79F81B}"/>
              </a:ext>
            </a:extLst>
          </p:cNvPr>
          <p:cNvSpPr txBox="1">
            <a:spLocks/>
          </p:cNvSpPr>
          <p:nvPr/>
        </p:nvSpPr>
        <p:spPr>
          <a:xfrm>
            <a:off x="967963" y="2563782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80% of my views come from outside Australia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F5C6B0-A59D-4FD2-801C-CCE84442D42E}"/>
              </a:ext>
            </a:extLst>
          </p:cNvPr>
          <p:cNvSpPr txBox="1">
            <a:spLocks/>
          </p:cNvSpPr>
          <p:nvPr/>
        </p:nvSpPr>
        <p:spPr>
          <a:xfrm>
            <a:off x="1030109" y="5697607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coach golfers from all over the world via my Membership platform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922A4D-2694-4250-B944-BC163FDB6243}"/>
              </a:ext>
            </a:extLst>
          </p:cNvPr>
          <p:cNvSpPr txBox="1">
            <a:spLocks/>
          </p:cNvSpPr>
          <p:nvPr/>
        </p:nvSpPr>
        <p:spPr>
          <a:xfrm>
            <a:off x="955629" y="1893850"/>
            <a:ext cx="8596668" cy="65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Only 3% of creators make it to 10,000 subscribers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8D48F2-7CBE-429B-BCEC-41E5591743AC}"/>
              </a:ext>
            </a:extLst>
          </p:cNvPr>
          <p:cNvSpPr txBox="1">
            <a:spLocks/>
          </p:cNvSpPr>
          <p:nvPr/>
        </p:nvSpPr>
        <p:spPr>
          <a:xfrm>
            <a:off x="1021231" y="4277182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noticed people referring to my videos straight away.</a:t>
            </a:r>
          </a:p>
        </p:txBody>
      </p:sp>
    </p:spTree>
    <p:extLst>
      <p:ext uri="{BB962C8B-B14F-4D97-AF65-F5344CB8AC3E}">
        <p14:creationId xmlns:p14="http://schemas.microsoft.com/office/powerpoint/2010/main" val="42910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F239-77C9-41FE-B281-D9E79CF4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99" y="-103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My Equipment</a:t>
            </a:r>
            <a:endParaRPr lang="en-AU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BA8C-C1AC-4256-9CB9-3CFA113860E6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5" name="Picture 4" descr="A cellphone lying on a wood table&#10;&#10;Description automatically generated">
            <a:extLst>
              <a:ext uri="{FF2B5EF4-FFF2-40B4-BE49-F238E27FC236}">
                <a16:creationId xmlns:a16="http://schemas.microsoft.com/office/drawing/2014/main" id="{8D696F1D-A825-45F5-BC2B-0602B6C1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29" y="1322448"/>
            <a:ext cx="6244702" cy="46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F239-77C9-41FE-B281-D9E79CF4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99" y="-103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My Software</a:t>
            </a:r>
            <a:endParaRPr lang="en-AU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BA8C-C1AC-4256-9CB9-3CFA113860E6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21B1D6-EB48-4FEA-8EC5-6FF5B9E653F4}"/>
              </a:ext>
            </a:extLst>
          </p:cNvPr>
          <p:cNvSpPr txBox="1">
            <a:spLocks/>
          </p:cNvSpPr>
          <p:nvPr/>
        </p:nvSpPr>
        <p:spPr>
          <a:xfrm>
            <a:off x="1095824" y="1894471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started using Pinnacle Studio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A200D-68EC-424B-A679-9387446016F8}"/>
              </a:ext>
            </a:extLst>
          </p:cNvPr>
          <p:cNvSpPr txBox="1">
            <a:spLocks/>
          </p:cNvSpPr>
          <p:nvPr/>
        </p:nvSpPr>
        <p:spPr>
          <a:xfrm>
            <a:off x="1103840" y="2395791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have been using Adobe Premiere Pro for the past 10 months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1C5825-8FB0-4867-B4D1-A8772884CD57}"/>
              </a:ext>
            </a:extLst>
          </p:cNvPr>
          <p:cNvSpPr txBox="1">
            <a:spLocks/>
          </p:cNvSpPr>
          <p:nvPr/>
        </p:nvSpPr>
        <p:spPr>
          <a:xfrm>
            <a:off x="1087792" y="2824927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have used </a:t>
            </a:r>
            <a:r>
              <a:rPr lang="en-US" sz="2000" dirty="0" err="1"/>
              <a:t>imovie</a:t>
            </a:r>
            <a:r>
              <a:rPr lang="en-US" sz="2000" dirty="0"/>
              <a:t> Premiere Rush and </a:t>
            </a:r>
            <a:r>
              <a:rPr lang="en-US" sz="2000" dirty="0" err="1"/>
              <a:t>Videorama</a:t>
            </a:r>
            <a:r>
              <a:rPr lang="en-US" sz="2000" dirty="0"/>
              <a:t> for mobile editing of movies.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3D8970-CE63-4DC4-9A31-3C028023A5BD}"/>
              </a:ext>
            </a:extLst>
          </p:cNvPr>
          <p:cNvSpPr txBox="1">
            <a:spLocks/>
          </p:cNvSpPr>
          <p:nvPr/>
        </p:nvSpPr>
        <p:spPr>
          <a:xfrm>
            <a:off x="1109286" y="3558023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RODE Record for recording my audio on my phone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A799F8-70F4-4758-A0A2-4CE5DA214107}"/>
              </a:ext>
            </a:extLst>
          </p:cNvPr>
          <p:cNvSpPr txBox="1">
            <a:spLocks/>
          </p:cNvSpPr>
          <p:nvPr/>
        </p:nvSpPr>
        <p:spPr>
          <a:xfrm>
            <a:off x="1110760" y="3976756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Trello for my organization of video production</a:t>
            </a:r>
          </a:p>
        </p:txBody>
      </p:sp>
    </p:spTree>
    <p:extLst>
      <p:ext uri="{BB962C8B-B14F-4D97-AF65-F5344CB8AC3E}">
        <p14:creationId xmlns:p14="http://schemas.microsoft.com/office/powerpoint/2010/main" val="8487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29" y="1452267"/>
            <a:ext cx="8596668" cy="369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Things that will help you on your YouTube Journey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7F5A8-5F65-40DB-83A4-9456E55C36A4}"/>
              </a:ext>
            </a:extLst>
          </p:cNvPr>
          <p:cNvSpPr txBox="1">
            <a:spLocks/>
          </p:cNvSpPr>
          <p:nvPr/>
        </p:nvSpPr>
        <p:spPr>
          <a:xfrm>
            <a:off x="955629" y="1935971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Research your topic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7C026-4336-48F5-9005-A9ACC69C8DE7}"/>
              </a:ext>
            </a:extLst>
          </p:cNvPr>
          <p:cNvSpPr txBox="1">
            <a:spLocks/>
          </p:cNvSpPr>
          <p:nvPr/>
        </p:nvSpPr>
        <p:spPr>
          <a:xfrm>
            <a:off x="975509" y="2871744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Plan out the title, thumbnail and description before you press record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492C4-2DBA-4A7A-819F-CE56D1F6CD96}"/>
              </a:ext>
            </a:extLst>
          </p:cNvPr>
          <p:cNvSpPr txBox="1">
            <a:spLocks/>
          </p:cNvSpPr>
          <p:nvPr/>
        </p:nvSpPr>
        <p:spPr>
          <a:xfrm>
            <a:off x="999877" y="3333915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Use your mobile phone &amp; invest in a good microphone. Sound can make or break your video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BAA350-49B9-432E-A863-3E81EEEAFC77}"/>
              </a:ext>
            </a:extLst>
          </p:cNvPr>
          <p:cNvSpPr txBox="1">
            <a:spLocks/>
          </p:cNvSpPr>
          <p:nvPr/>
        </p:nvSpPr>
        <p:spPr>
          <a:xfrm>
            <a:off x="1019757" y="4143969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Find a schedule and stick to 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51FB0D-4AC0-43D9-ABE6-0D56D6F6BD96}"/>
              </a:ext>
            </a:extLst>
          </p:cNvPr>
          <p:cNvSpPr txBox="1">
            <a:spLocks/>
          </p:cNvSpPr>
          <p:nvPr/>
        </p:nvSpPr>
        <p:spPr>
          <a:xfrm>
            <a:off x="1004797" y="4623900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 patient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3F771-641A-43DB-82F3-8E3721EFA93D}"/>
              </a:ext>
            </a:extLst>
          </p:cNvPr>
          <p:cNvSpPr txBox="1">
            <a:spLocks/>
          </p:cNvSpPr>
          <p:nvPr/>
        </p:nvSpPr>
        <p:spPr>
          <a:xfrm>
            <a:off x="1024677" y="5061093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Make lots of mistakes that’s how you learn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B655B2-6613-44D4-8917-A70DC712B914}"/>
              </a:ext>
            </a:extLst>
          </p:cNvPr>
          <p:cNvSpPr txBox="1">
            <a:spLocks/>
          </p:cNvSpPr>
          <p:nvPr/>
        </p:nvSpPr>
        <p:spPr>
          <a:xfrm>
            <a:off x="1029597" y="5582347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Keep improving your skills. Make each video better than the last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0C156D-3FCD-4549-A4AE-C5AB02465A58}"/>
              </a:ext>
            </a:extLst>
          </p:cNvPr>
          <p:cNvSpPr txBox="1">
            <a:spLocks/>
          </p:cNvSpPr>
          <p:nvPr/>
        </p:nvSpPr>
        <p:spPr>
          <a:xfrm>
            <a:off x="960549" y="2363668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Make videos for humans – </a:t>
            </a:r>
            <a:r>
              <a:rPr lang="en-US" sz="2000" dirty="0" err="1"/>
              <a:t>ie</a:t>
            </a:r>
            <a:r>
              <a:rPr lang="en-US" sz="2000" dirty="0"/>
              <a:t>. that people want to watch</a:t>
            </a:r>
          </a:p>
        </p:txBody>
      </p:sp>
    </p:spTree>
    <p:extLst>
      <p:ext uri="{BB962C8B-B14F-4D97-AF65-F5344CB8AC3E}">
        <p14:creationId xmlns:p14="http://schemas.microsoft.com/office/powerpoint/2010/main" val="23856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29" y="2012748"/>
            <a:ext cx="8596668" cy="369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The 3 Most Important Things To Concentrate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7F5A8-5F65-40DB-83A4-9456E55C36A4}"/>
              </a:ext>
            </a:extLst>
          </p:cNvPr>
          <p:cNvSpPr txBox="1">
            <a:spLocks/>
          </p:cNvSpPr>
          <p:nvPr/>
        </p:nvSpPr>
        <p:spPr>
          <a:xfrm>
            <a:off x="955629" y="2771713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SEO of the video - title, tags and description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7C026-4336-48F5-9005-A9ACC69C8DE7}"/>
              </a:ext>
            </a:extLst>
          </p:cNvPr>
          <p:cNvSpPr txBox="1">
            <a:spLocks/>
          </p:cNvSpPr>
          <p:nvPr/>
        </p:nvSpPr>
        <p:spPr>
          <a:xfrm>
            <a:off x="975509" y="3540332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Creating a great thumbnail and pay attention to it’s CTR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492C4-2DBA-4A7A-819F-CE56D1F6CD96}"/>
              </a:ext>
            </a:extLst>
          </p:cNvPr>
          <p:cNvSpPr txBox="1">
            <a:spLocks/>
          </p:cNvSpPr>
          <p:nvPr/>
        </p:nvSpPr>
        <p:spPr>
          <a:xfrm>
            <a:off x="975509" y="4420610"/>
            <a:ext cx="8596668" cy="5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Analyze the engagement of the video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FEFF60-4D23-4FC9-89B3-65DC6C792992}"/>
              </a:ext>
            </a:extLst>
          </p:cNvPr>
          <p:cNvSpPr txBox="1">
            <a:spLocks/>
          </p:cNvSpPr>
          <p:nvPr/>
        </p:nvSpPr>
        <p:spPr>
          <a:xfrm>
            <a:off x="1604773" y="1308537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Get to know what’s under the hood. YouTube Analytics</a:t>
            </a:r>
          </a:p>
        </p:txBody>
      </p:sp>
    </p:spTree>
    <p:extLst>
      <p:ext uri="{BB962C8B-B14F-4D97-AF65-F5344CB8AC3E}">
        <p14:creationId xmlns:p14="http://schemas.microsoft.com/office/powerpoint/2010/main" val="22973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F239-77C9-41FE-B281-D9E79CF4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40" y="3447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  <a:endParaRPr lang="en-AU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BA8C-C1AC-4256-9CB9-3CFA113860E6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CD607-3F1C-4BC6-9336-F4A1748F198F}"/>
              </a:ext>
            </a:extLst>
          </p:cNvPr>
          <p:cNvSpPr txBox="1"/>
          <p:nvPr/>
        </p:nvSpPr>
        <p:spPr>
          <a:xfrm>
            <a:off x="2209384" y="3105834"/>
            <a:ext cx="6052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brian@thegolfdoctor.com.au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15699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A9C4-3BD2-471F-9685-B7D886D0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Why YouTube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E4E4-17B6-49FD-95A5-880362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372" y="2160589"/>
            <a:ext cx="6910630" cy="62325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/>
              <a:t> 2</a:t>
            </a:r>
            <a:r>
              <a:rPr lang="en-US" sz="3600" baseline="30000" dirty="0"/>
              <a:t>nd</a:t>
            </a:r>
            <a:r>
              <a:rPr lang="en-US" sz="3600" dirty="0"/>
              <a:t> biggest search engine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AAB0A-CE58-491C-A74C-8E5AB8981DDD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4A5545-34BB-4F53-980F-711D8D3046D2}"/>
              </a:ext>
            </a:extLst>
          </p:cNvPr>
          <p:cNvSpPr txBox="1">
            <a:spLocks/>
          </p:cNvSpPr>
          <p:nvPr/>
        </p:nvSpPr>
        <p:spPr>
          <a:xfrm>
            <a:off x="2370000" y="2918728"/>
            <a:ext cx="6910630" cy="623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 Free to set 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3CCB35-0E85-40C6-8F2D-DBB2158DD2A7}"/>
              </a:ext>
            </a:extLst>
          </p:cNvPr>
          <p:cNvSpPr txBox="1">
            <a:spLocks/>
          </p:cNvSpPr>
          <p:nvPr/>
        </p:nvSpPr>
        <p:spPr>
          <a:xfrm>
            <a:off x="2363376" y="3672492"/>
            <a:ext cx="6910630" cy="623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 Potential to earn income</a:t>
            </a:r>
          </a:p>
          <a:p>
            <a:pPr lvl="1"/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00C44F-B578-4FC1-9C85-F52290730EF6}"/>
              </a:ext>
            </a:extLst>
          </p:cNvPr>
          <p:cNvSpPr txBox="1">
            <a:spLocks/>
          </p:cNvSpPr>
          <p:nvPr/>
        </p:nvSpPr>
        <p:spPr>
          <a:xfrm>
            <a:off x="2363376" y="4490656"/>
            <a:ext cx="6910630" cy="623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/>
              <a:t> Worldwide audience</a:t>
            </a:r>
          </a:p>
        </p:txBody>
      </p:sp>
    </p:spTree>
    <p:extLst>
      <p:ext uri="{BB962C8B-B14F-4D97-AF65-F5344CB8AC3E}">
        <p14:creationId xmlns:p14="http://schemas.microsoft.com/office/powerpoint/2010/main" val="13250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4676-05B9-454A-A44E-6CA91748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YouTube Monetization Requirements </a:t>
            </a:r>
            <a:br>
              <a:rPr lang="en-US" dirty="0"/>
            </a:br>
            <a:r>
              <a:rPr lang="en-US" dirty="0"/>
              <a:t>In 2020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B38D-D877-42FF-AC8D-7C6848E7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2" y="2649496"/>
            <a:ext cx="8596668" cy="653774"/>
          </a:xfrm>
        </p:spPr>
        <p:txBody>
          <a:bodyPr>
            <a:normAutofit/>
          </a:bodyPr>
          <a:lstStyle/>
          <a:p>
            <a:r>
              <a:rPr lang="en-US" sz="2400" dirty="0"/>
              <a:t>4,000 hours of watch time over a 12 month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1C8C5-928F-4A79-97E8-1315C344AEEA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4B7553-B005-4CB3-8EF6-666A9BB12CA6}"/>
              </a:ext>
            </a:extLst>
          </p:cNvPr>
          <p:cNvSpPr txBox="1">
            <a:spLocks/>
          </p:cNvSpPr>
          <p:nvPr/>
        </p:nvSpPr>
        <p:spPr>
          <a:xfrm>
            <a:off x="789980" y="3669450"/>
            <a:ext cx="8596668" cy="65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1000 subscribers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F1C18D-FA12-45C5-8601-EA661D35640B}"/>
              </a:ext>
            </a:extLst>
          </p:cNvPr>
          <p:cNvSpPr txBox="1">
            <a:spLocks/>
          </p:cNvSpPr>
          <p:nvPr/>
        </p:nvSpPr>
        <p:spPr>
          <a:xfrm>
            <a:off x="793084" y="4419014"/>
            <a:ext cx="8596668" cy="65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Back when I started this was not the case. Anyone could apply to be a YouTube Partner</a:t>
            </a:r>
          </a:p>
        </p:txBody>
      </p:sp>
    </p:spTree>
    <p:extLst>
      <p:ext uri="{BB962C8B-B14F-4D97-AF65-F5344CB8AC3E}">
        <p14:creationId xmlns:p14="http://schemas.microsoft.com/office/powerpoint/2010/main" val="39198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17" name="Online Media 16" title="How To Get The Most Out Of Your Golf Lesson">
            <a:hlinkClick r:id="" action="ppaction://media"/>
            <a:extLst>
              <a:ext uri="{FF2B5EF4-FFF2-40B4-BE49-F238E27FC236}">
                <a16:creationId xmlns:a16="http://schemas.microsoft.com/office/drawing/2014/main" id="{7A967413-35AD-4612-B163-5FF973709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628902"/>
            <a:ext cx="6096000" cy="3429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30157B-BF26-4553-B74F-B2A9E40C54CD}"/>
              </a:ext>
            </a:extLst>
          </p:cNvPr>
          <p:cNvSpPr txBox="1">
            <a:spLocks/>
          </p:cNvSpPr>
          <p:nvPr/>
        </p:nvSpPr>
        <p:spPr>
          <a:xfrm>
            <a:off x="857974" y="1569124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June 14 2014</a:t>
            </a:r>
          </a:p>
        </p:txBody>
      </p:sp>
    </p:spTree>
    <p:extLst>
      <p:ext uri="{BB962C8B-B14F-4D97-AF65-F5344CB8AC3E}">
        <p14:creationId xmlns:p14="http://schemas.microsoft.com/office/powerpoint/2010/main" val="18691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29" y="1452267"/>
            <a:ext cx="8596668" cy="369333"/>
          </a:xfrm>
        </p:spPr>
        <p:txBody>
          <a:bodyPr>
            <a:normAutofit/>
          </a:bodyPr>
          <a:lstStyle/>
          <a:p>
            <a:r>
              <a:rPr lang="en-US" sz="1600" dirty="0"/>
              <a:t>I wanted to get more clients for my coaching business at the Morack Public Golf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7F5A8-5F65-40DB-83A4-9456E55C36A4}"/>
              </a:ext>
            </a:extLst>
          </p:cNvPr>
          <p:cNvSpPr txBox="1">
            <a:spLocks/>
          </p:cNvSpPr>
          <p:nvPr/>
        </p:nvSpPr>
        <p:spPr>
          <a:xfrm>
            <a:off x="955629" y="1935971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 began uploading videos on June 14 2014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7C026-4336-48F5-9005-A9ACC69C8DE7}"/>
              </a:ext>
            </a:extLst>
          </p:cNvPr>
          <p:cNvSpPr txBox="1">
            <a:spLocks/>
          </p:cNvSpPr>
          <p:nvPr/>
        </p:nvSpPr>
        <p:spPr>
          <a:xfrm>
            <a:off x="975509" y="2399798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Currently I have over 2.1 million views &amp; 10,800 subscribers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A45259-CA7A-407A-ACDD-5D5D787D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143" y="2872739"/>
            <a:ext cx="7678992" cy="33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29" y="1452267"/>
            <a:ext cx="8596668" cy="369333"/>
          </a:xfrm>
        </p:spPr>
        <p:txBody>
          <a:bodyPr>
            <a:noAutofit/>
          </a:bodyPr>
          <a:lstStyle/>
          <a:p>
            <a:r>
              <a:rPr lang="en-US" sz="2000" dirty="0"/>
              <a:t>YouTube pays you once you have accumulated US $100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7F5A8-5F65-40DB-83A4-9456E55C36A4}"/>
              </a:ext>
            </a:extLst>
          </p:cNvPr>
          <p:cNvSpPr txBox="1">
            <a:spLocks/>
          </p:cNvSpPr>
          <p:nvPr/>
        </p:nvSpPr>
        <p:spPr>
          <a:xfrm>
            <a:off x="955629" y="1935971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got my first payment after 22 months and 109 videos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7C026-4336-48F5-9005-A9ACC69C8DE7}"/>
              </a:ext>
            </a:extLst>
          </p:cNvPr>
          <p:cNvSpPr txBox="1">
            <a:spLocks/>
          </p:cNvSpPr>
          <p:nvPr/>
        </p:nvSpPr>
        <p:spPr>
          <a:xfrm>
            <a:off x="975509" y="2399798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$ 103.79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492C4-2DBA-4A7A-819F-CE56D1F6CD96}"/>
              </a:ext>
            </a:extLst>
          </p:cNvPr>
          <p:cNvSpPr txBox="1">
            <a:spLocks/>
          </p:cNvSpPr>
          <p:nvPr/>
        </p:nvSpPr>
        <p:spPr>
          <a:xfrm>
            <a:off x="999877" y="2924115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My 2</a:t>
            </a:r>
            <a:r>
              <a:rPr lang="en-US" sz="2000" baseline="30000" dirty="0"/>
              <a:t>nd</a:t>
            </a:r>
            <a:r>
              <a:rPr lang="en-US" sz="2000" dirty="0"/>
              <a:t> payment took 12 months and 53 videos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BAA350-49B9-432E-A863-3E81EEEAFC77}"/>
              </a:ext>
            </a:extLst>
          </p:cNvPr>
          <p:cNvSpPr txBox="1">
            <a:spLocks/>
          </p:cNvSpPr>
          <p:nvPr/>
        </p:nvSpPr>
        <p:spPr>
          <a:xfrm>
            <a:off x="1019757" y="3387942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$ 120.75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51FB0D-4AC0-43D9-ABE6-0D56D6F6BD96}"/>
              </a:ext>
            </a:extLst>
          </p:cNvPr>
          <p:cNvSpPr txBox="1">
            <a:spLocks/>
          </p:cNvSpPr>
          <p:nvPr/>
        </p:nvSpPr>
        <p:spPr>
          <a:xfrm>
            <a:off x="1004797" y="3912263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My 3rd payment took 2 months and 8 videos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3F771-641A-43DB-82F3-8E3721EFA93D}"/>
              </a:ext>
            </a:extLst>
          </p:cNvPr>
          <p:cNvSpPr txBox="1">
            <a:spLocks/>
          </p:cNvSpPr>
          <p:nvPr/>
        </p:nvSpPr>
        <p:spPr>
          <a:xfrm>
            <a:off x="1024677" y="4376090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$ 104.18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B655B2-6613-44D4-8917-A70DC712B914}"/>
              </a:ext>
            </a:extLst>
          </p:cNvPr>
          <p:cNvSpPr txBox="1">
            <a:spLocks/>
          </p:cNvSpPr>
          <p:nvPr/>
        </p:nvSpPr>
        <p:spPr>
          <a:xfrm>
            <a:off x="1029597" y="4852954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 have been getting monthly payments since 22</a:t>
            </a:r>
            <a:r>
              <a:rPr lang="en-US" sz="2000" baseline="30000" dirty="0"/>
              <a:t>nd</a:t>
            </a:r>
            <a:r>
              <a:rPr lang="en-US" sz="2000" dirty="0"/>
              <a:t> February 2018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480A77-B1EF-44BD-9D1C-66442E9A20BC}"/>
              </a:ext>
            </a:extLst>
          </p:cNvPr>
          <p:cNvSpPr txBox="1">
            <a:spLocks/>
          </p:cNvSpPr>
          <p:nvPr/>
        </p:nvSpPr>
        <p:spPr>
          <a:xfrm>
            <a:off x="1039949" y="5493627"/>
            <a:ext cx="859666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Based on these numbers most creators give up. I was making money through this period but not from YouTube</a:t>
            </a:r>
          </a:p>
        </p:txBody>
      </p:sp>
    </p:spTree>
    <p:extLst>
      <p:ext uri="{BB962C8B-B14F-4D97-AF65-F5344CB8AC3E}">
        <p14:creationId xmlns:p14="http://schemas.microsoft.com/office/powerpoint/2010/main" val="39796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4C125-7B35-4FF9-9D0C-257C2442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523" y="1459468"/>
            <a:ext cx="9704686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294" y="1159234"/>
            <a:ext cx="8596668" cy="369333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December 25</a:t>
            </a:r>
            <a:r>
              <a:rPr lang="en-US" sz="1600" baseline="30000" dirty="0"/>
              <a:t>th</a:t>
            </a:r>
            <a:r>
              <a:rPr lang="en-US" sz="1600" dirty="0"/>
              <a:t>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69A21-70F6-4E25-8F72-56E8BE40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38" y="1777180"/>
            <a:ext cx="9948175" cy="42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2C39-3562-4CA5-9F5C-D0869AD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721"/>
            <a:ext cx="8596668" cy="9122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My YouTube Journey</a:t>
            </a:r>
            <a:endParaRPr lang="en-A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406D-A4CA-4A47-8E6C-C248A1E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294" y="1248014"/>
            <a:ext cx="8596668" cy="369333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May 1st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4CECA-9AAC-4D03-92EF-165CEE311CCF}"/>
              </a:ext>
            </a:extLst>
          </p:cNvPr>
          <p:cNvSpPr txBox="1"/>
          <p:nvPr/>
        </p:nvSpPr>
        <p:spPr>
          <a:xfrm>
            <a:off x="3484266" y="6271551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www.thegolfdoctor.com.au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2C7F9-EB20-48F8-8635-AD430869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719" y="1868129"/>
            <a:ext cx="9844797" cy="4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617</Words>
  <Application>Microsoft Office PowerPoint</Application>
  <PresentationFormat>Widescreen</PresentationFormat>
  <Paragraphs>85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GICTV Presentation</vt:lpstr>
      <vt:lpstr>Why YouTube</vt:lpstr>
      <vt:lpstr>YouTube Monetization Requirements  In 2020</vt:lpstr>
      <vt:lpstr>My YouTube Journey</vt:lpstr>
      <vt:lpstr>My YouTube Journey</vt:lpstr>
      <vt:lpstr>My YouTube Journey</vt:lpstr>
      <vt:lpstr>My YouTube Journey</vt:lpstr>
      <vt:lpstr>My YouTube Journey</vt:lpstr>
      <vt:lpstr>My YouTube Journey</vt:lpstr>
      <vt:lpstr>My YouTube Journey</vt:lpstr>
      <vt:lpstr>My YouTube Journey</vt:lpstr>
      <vt:lpstr>My YouTube Journey</vt:lpstr>
      <vt:lpstr>My Equipment</vt:lpstr>
      <vt:lpstr>My Software</vt:lpstr>
      <vt:lpstr>My YouTube Journey</vt:lpstr>
      <vt:lpstr>My YouTube Journey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Golf Program </dc:title>
  <dc:creator>Brian Fitzgerald</dc:creator>
  <cp:lastModifiedBy>Brian Fitzgerald</cp:lastModifiedBy>
  <cp:revision>102</cp:revision>
  <dcterms:created xsi:type="dcterms:W3CDTF">2020-03-31T21:53:48Z</dcterms:created>
  <dcterms:modified xsi:type="dcterms:W3CDTF">2020-06-17T06:41:13Z</dcterms:modified>
</cp:coreProperties>
</file>