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Average"/>
      <p:regular r:id="rId29"/>
    </p:embeddedFont>
    <p:embeddedFont>
      <p:font typeface="Oswald"/>
      <p:regular r:id="rId30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verag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-bold.fntdata"/><Relationship Id="rId30" Type="http://schemas.openxmlformats.org/officeDocument/2006/relationships/font" Target="fonts/Oswald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91b71c905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91b71c905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91b71c905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91b71c905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915a67c8e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915a67c8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Some of this contect was already available in golf magazines and some of it was freely available in golf industry circles. But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91b71c905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91b71c905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91b71c905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91b71c905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91b71c905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91b71c905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91b71c905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91b71c905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91b71c905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91b71c905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91b71c905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91b71c905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91b71c905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91b71c905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8915a67c8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8915a67c8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started Aussie Golfer very much a stock standard blog in 2006. Twitter had just been launched and Facebook was just a couple of years old.</a:t>
            </a:r>
            <a:br>
              <a:rPr lang="en-GB"/>
            </a:br>
            <a:r>
              <a:rPr lang="en-GB"/>
              <a:t>I recall checking out Twitter… </a:t>
            </a:r>
            <a:br>
              <a:rPr lang="en-GB"/>
            </a:br>
            <a:r>
              <a:rPr lang="en-GB"/>
              <a:t>And I had no idea Facebook would be a source of news...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891b71c905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891b71c905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891b71c905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891b71c905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8915a67c8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8915a67c8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91b71c905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91b71c905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91b71c905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91b71c905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91b71c905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91b71c905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91b71c905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91b71c905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91b71c905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91b71c905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915a67c8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915a67c8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1b71c90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1b71c90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91b71c905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91b71c905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4.png"/><Relationship Id="rId6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3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83700" y="619938"/>
            <a:ext cx="8976600" cy="165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Golf content on websites, </a:t>
            </a:r>
            <a:endParaRPr sz="460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blogs and social media</a:t>
            </a:r>
            <a:endParaRPr sz="4000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3376148"/>
            <a:ext cx="8520600" cy="733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999999"/>
                </a:solidFill>
              </a:rPr>
              <a:t>AussieGolfer.com.au - Teepster.com</a:t>
            </a:r>
            <a:endParaRPr sz="1700">
              <a:solidFill>
                <a:srgbClr val="999999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25" y="4000707"/>
            <a:ext cx="2961049" cy="1019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b="29594" l="0" r="0" t="33555"/>
          <a:stretch/>
        </p:blipFill>
        <p:spPr>
          <a:xfrm>
            <a:off x="6521444" y="4109650"/>
            <a:ext cx="2470606" cy="91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904650" y="2571750"/>
            <a:ext cx="7334700" cy="855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200">
                <a:solidFill>
                  <a:srgbClr val="274E13"/>
                </a:solidFill>
              </a:rPr>
              <a:t>Michael Green</a:t>
            </a:r>
            <a:endParaRPr b="1" sz="3200">
              <a:solidFill>
                <a:srgbClr val="274E1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‘Golf is just a game’ content</a:t>
            </a:r>
            <a:endParaRPr/>
          </a:p>
        </p:txBody>
      </p:sp>
      <p:pic>
        <p:nvPicPr>
          <p:cNvPr id="129" name="Google Shape;12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899" y="1017724"/>
            <a:ext cx="4724400" cy="254450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 is not necessarily this serious, exclusive sport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Golfers, and non-golfers were craving the silly golf content.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Relatable content!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Trick shots, dummy spits, animals, </a:t>
            </a:r>
            <a:endParaRPr/>
          </a:p>
        </p:txBody>
      </p:sp>
      <p:pic>
        <p:nvPicPr>
          <p:cNvPr id="131" name="Google Shape;13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473" y="865162"/>
            <a:ext cx="3707265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7900" y="2251835"/>
            <a:ext cx="4818449" cy="2720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‘Golf is just a game’ content</a:t>
            </a:r>
            <a:endParaRPr/>
          </a:p>
        </p:txBody>
      </p:sp>
      <p:pic>
        <p:nvPicPr>
          <p:cNvPr id="138" name="Google Shape;13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899" y="1017724"/>
            <a:ext cx="4724400" cy="254450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 is not necessarily this serious, exclusive sport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Golfers, and non-golfers were craving the silly golf content.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Relatable content!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Trick shots, dummy spits, animals, golf memes, crazy weather.</a:t>
            </a: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473" y="865162"/>
            <a:ext cx="3707265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07900" y="2251835"/>
            <a:ext cx="4818449" cy="272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69175" y="1531075"/>
            <a:ext cx="5001850" cy="28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better now?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sp>
        <p:nvSpPr>
          <p:cNvPr id="153" name="Google Shape;153;p25"/>
          <p:cNvSpPr txBox="1"/>
          <p:nvPr>
            <p:ph idx="1" type="body"/>
          </p:nvPr>
        </p:nvSpPr>
        <p:spPr>
          <a:xfrm>
            <a:off x="427425" y="1165350"/>
            <a:ext cx="359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Big names, pro golfers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Well-known golf manufacturers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 tours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Best golf courses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25" y="2147150"/>
            <a:ext cx="6158650" cy="278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25" y="2147150"/>
            <a:ext cx="6158650" cy="27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pic>
        <p:nvPicPr>
          <p:cNvPr id="161" name="Google Shape;161;p26"/>
          <p:cNvPicPr preferRelativeResize="0"/>
          <p:nvPr/>
        </p:nvPicPr>
        <p:blipFill rotWithShape="1">
          <a:blip r:embed="rId4">
            <a:alphaModFix/>
          </a:blip>
          <a:srcRect b="0" l="0" r="53594" t="0"/>
          <a:stretch/>
        </p:blipFill>
        <p:spPr>
          <a:xfrm>
            <a:off x="6702850" y="219500"/>
            <a:ext cx="1977050" cy="428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427425" y="1165350"/>
            <a:ext cx="359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Big names, pro golfers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Well-known golf manufacturers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 tours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Best golf courses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7725" y="2147150"/>
            <a:ext cx="6158650" cy="278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4">
            <a:alphaModFix/>
          </a:blip>
          <a:srcRect b="0" l="0" r="53594" t="0"/>
          <a:stretch/>
        </p:blipFill>
        <p:spPr>
          <a:xfrm>
            <a:off x="6702850" y="219500"/>
            <a:ext cx="1977050" cy="42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9597" y="581147"/>
            <a:ext cx="4300301" cy="376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427425" y="1165350"/>
            <a:ext cx="359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Big names, pro golfers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Well-known golf manufacturers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Pro tours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Best golf courses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sp>
        <p:nvSpPr>
          <p:cNvPr id="177" name="Google Shape;177;p28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825" y="386543"/>
            <a:ext cx="4260300" cy="4370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055" y="2104600"/>
            <a:ext cx="4865899" cy="28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16524" y="883248"/>
            <a:ext cx="4941500" cy="395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“Your golf game”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pic>
        <p:nvPicPr>
          <p:cNvPr id="192" name="Google Shape;19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4073" y="746700"/>
            <a:ext cx="4791326" cy="395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“Your golf game”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to go about playing golf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pic>
        <p:nvPicPr>
          <p:cNvPr id="199" name="Google Shape;19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3701" y="283338"/>
            <a:ext cx="3952125" cy="45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1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“Your golf game”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to go about playing golf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photos, Instagram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 to the beginning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b="44733" l="0" r="0" t="0"/>
          <a:stretch/>
        </p:blipFill>
        <p:spPr>
          <a:xfrm>
            <a:off x="4314500" y="1439338"/>
            <a:ext cx="4517800" cy="284267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Launched AussieGolfer in 2006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What was a blog?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Twitter started, Facebook was a couple of years old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“Your golf game”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to go about playing golf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photos, Instagram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golf courses, sneak peaks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3300" y="1170125"/>
            <a:ext cx="4698300" cy="26522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works</a:t>
            </a:r>
            <a:endParaRPr/>
          </a:p>
        </p:txBody>
      </p:sp>
      <p:sp>
        <p:nvSpPr>
          <p:cNvPr id="213" name="Google Shape;213;p33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“Your golf game”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to go about playing golf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photos, Instagram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golf courses, sneak peaks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Silly stuff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6450" y="1170125"/>
            <a:ext cx="4915151" cy="2563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recently</a:t>
            </a:r>
            <a:endParaRPr/>
          </a:p>
        </p:txBody>
      </p:sp>
      <p:pic>
        <p:nvPicPr>
          <p:cNvPr id="220" name="Google Shape;22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500" y="1393645"/>
            <a:ext cx="4169801" cy="25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4"/>
          <p:cNvSpPr txBox="1"/>
          <p:nvPr>
            <p:ph idx="1" type="body"/>
          </p:nvPr>
        </p:nvSpPr>
        <p:spPr>
          <a:xfrm>
            <a:off x="3117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Lists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“Your golf game”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to go about playing golf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photos, Instagram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Great golf courses, sneak peaks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Silly stuff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Extraordinary club news!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Content variety</a:t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878" y="1107723"/>
            <a:ext cx="7145846" cy="394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 in the ol’ days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050" y="2238300"/>
            <a:ext cx="4836075" cy="26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5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Selfish start - what I wanted to say, what I wanted to know?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and when can I watch the golf?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Back in the ol’ days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5050" y="2238300"/>
            <a:ext cx="4836075" cy="26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Selfish start - what I wanted to say, what I wanted to know?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and when can I watch the golf?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Has anyone else tried these new shoes?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4650" y="1080100"/>
            <a:ext cx="4116877" cy="939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Missing content?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Selfish start - what I wanted to say, what I wanted to know?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and when can I watch the golf?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Has anyone else tried these new shoes?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do you play that golf format?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What is the ruling on this?</a:t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0602" y="1152475"/>
            <a:ext cx="4445224" cy="308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Missing content?</a:t>
            </a:r>
            <a:endParaRPr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Selfish start - what I wanted to say, what I wanted to know?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and when can I watch the golf?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Has anyone else tried these new shoes?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How do you play that golf format?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What is the ruling on this?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Handicaps</a:t>
            </a:r>
            <a:endParaRPr/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200" y="712150"/>
            <a:ext cx="4669750" cy="38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‘Golf is just a game’ content</a:t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6575" y="2186875"/>
            <a:ext cx="5228601" cy="28160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 is not </a:t>
            </a:r>
            <a:r>
              <a:rPr lang="en-GB"/>
              <a:t>necessarily</a:t>
            </a:r>
            <a:r>
              <a:rPr lang="en-GB"/>
              <a:t> this serious, exclusive sport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Golfers, and non-golfers were craving the silly golf content.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‘Golf is just a game’ content</a:t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899" y="1017724"/>
            <a:ext cx="4724400" cy="254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473" y="865162"/>
            <a:ext cx="3707265" cy="399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 is not necessarily this serious, exclusive sport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Golfers, and non-golfers were craving the silly golf content.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Relatable content!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‘Golf is just a game’ content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7899" y="1017724"/>
            <a:ext cx="4724400" cy="2544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6473" y="865162"/>
            <a:ext cx="3707265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80579" y="1582500"/>
            <a:ext cx="5179050" cy="33404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76000" y="1152475"/>
            <a:ext cx="382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 is not necessarily this serious, exclusive sport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Golfers, and non-golfers were craving the silly golf content.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Relatable content!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Trick shots,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